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D06ED6-5180-4EAA-B77E-C3C7BEB31E4E}" type="datetimeFigureOut">
              <a:rPr lang="en-US" smtClean="0"/>
              <a:pPr/>
              <a:t>10/2/2009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EB01C0-6A9E-4587-8566-BCE83090CC3E}"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BEB01C0-6A9E-4587-8566-BCE83090CC3E}"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BEB01C0-6A9E-4587-8566-BCE83090CC3E}"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BEB01C0-6A9E-4587-8566-BCE83090CC3E}"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BEB01C0-6A9E-4587-8566-BCE83090CC3E}" type="slidenum">
              <a:rPr lang="en-GB" smtClean="0"/>
              <a:pPr/>
              <a:t>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E8A53A3-AB18-447F-BA33-277F406DF619}"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E9B007-98EC-4328-AF69-25B319433EB3}"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E8A53A3-AB18-447F-BA33-277F406DF619}"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E9B007-98EC-4328-AF69-25B319433EB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E8A53A3-AB18-447F-BA33-277F406DF619}"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E9B007-98EC-4328-AF69-25B319433EB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E8A53A3-AB18-447F-BA33-277F406DF619}"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E9B007-98EC-4328-AF69-25B319433EB3}"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8A53A3-AB18-447F-BA33-277F406DF619}" type="datetimeFigureOut">
              <a:rPr lang="en-US" smtClean="0"/>
              <a:pPr/>
              <a:t>10/2/2009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E9B007-98EC-4328-AF69-25B319433EB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E8A53A3-AB18-447F-BA33-277F406DF619}" type="datetimeFigureOut">
              <a:rPr lang="en-US" smtClean="0"/>
              <a:pPr/>
              <a:t>10/2/2009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E9B007-98EC-4328-AF69-25B319433EB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E8A53A3-AB18-447F-BA33-277F406DF619}" type="datetimeFigureOut">
              <a:rPr lang="en-US" smtClean="0"/>
              <a:pPr/>
              <a:t>10/2/2009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EE9B007-98EC-4328-AF69-25B319433EB3}"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E8A53A3-AB18-447F-BA33-277F406DF619}" type="datetimeFigureOut">
              <a:rPr lang="en-US" smtClean="0"/>
              <a:pPr/>
              <a:t>10/2/2009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EE9B007-98EC-4328-AF69-25B319433EB3}"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8A53A3-AB18-447F-BA33-277F406DF619}" type="datetimeFigureOut">
              <a:rPr lang="en-US" smtClean="0"/>
              <a:pPr/>
              <a:t>10/2/2009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EE9B007-98EC-4328-AF69-25B319433EB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8A53A3-AB18-447F-BA33-277F406DF619}" type="datetimeFigureOut">
              <a:rPr lang="en-US" smtClean="0"/>
              <a:pPr/>
              <a:t>10/2/2009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E9B007-98EC-4328-AF69-25B319433EB3}"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8A53A3-AB18-447F-BA33-277F406DF619}" type="datetimeFigureOut">
              <a:rPr lang="en-US" smtClean="0"/>
              <a:pPr/>
              <a:t>10/2/2009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E9B007-98EC-4328-AF69-25B319433EB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8A53A3-AB18-447F-BA33-277F406DF619}" type="datetimeFigureOut">
              <a:rPr lang="en-US" smtClean="0"/>
              <a:pPr/>
              <a:t>10/2/2009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E9B007-98EC-4328-AF69-25B319433EB3}"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SIOC</a:t>
            </a:r>
            <a:endParaRPr lang="en-GB" dirty="0"/>
          </a:p>
        </p:txBody>
      </p:sp>
      <p:sp>
        <p:nvSpPr>
          <p:cNvPr id="3" name="Subtitle 2"/>
          <p:cNvSpPr>
            <a:spLocks noGrp="1"/>
          </p:cNvSpPr>
          <p:nvPr>
            <p:ph type="subTitle" idx="1"/>
          </p:nvPr>
        </p:nvSpPr>
        <p:spPr/>
        <p:txBody>
          <a:bodyPr/>
          <a:lstStyle/>
          <a:p>
            <a:pPr algn="r"/>
            <a:r>
              <a:rPr lang="en-GB" dirty="0" smtClean="0"/>
              <a:t>Quratulain</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Semantically-Interlinked Online Communities(SIOC)</a:t>
            </a:r>
            <a:endParaRPr lang="en-GB" dirty="0"/>
          </a:p>
        </p:txBody>
      </p:sp>
      <p:sp>
        <p:nvSpPr>
          <p:cNvPr id="3" name="Content Placeholder 2"/>
          <p:cNvSpPr>
            <a:spLocks noGrp="1"/>
          </p:cNvSpPr>
          <p:nvPr>
            <p:ph idx="1"/>
          </p:nvPr>
        </p:nvSpPr>
        <p:spPr>
          <a:xfrm>
            <a:off x="457200" y="1600200"/>
            <a:ext cx="8229600" cy="4829196"/>
          </a:xfrm>
        </p:spPr>
        <p:txBody>
          <a:bodyPr>
            <a:normAutofit fontScale="70000" lnSpcReduction="20000"/>
          </a:bodyPr>
          <a:lstStyle/>
          <a:p>
            <a:r>
              <a:rPr lang="en-GB" dirty="0" smtClean="0"/>
              <a:t>The SIOC initiative aims to enable the integration of online community information. [pronounce as shock]</a:t>
            </a:r>
          </a:p>
          <a:p>
            <a:endParaRPr lang="en-GB" dirty="0" smtClean="0"/>
          </a:p>
          <a:p>
            <a:r>
              <a:rPr lang="en-GB" dirty="0" smtClean="0"/>
              <a:t>SIOC provides a Semantic Web ontology for representing rich data from the Social Web in RDF. </a:t>
            </a:r>
          </a:p>
          <a:p>
            <a:endParaRPr lang="en-GB" dirty="0" smtClean="0"/>
          </a:p>
          <a:p>
            <a:r>
              <a:rPr lang="en-GB" dirty="0" smtClean="0"/>
              <a:t>It has recently achieved significant adoption through its usage in a variety of commercial and open-source software applications, and is commonly used in conjunction with the FOAF vocabulary for expressing personal profile and social networking information. </a:t>
            </a:r>
          </a:p>
          <a:p>
            <a:endParaRPr lang="en-GB" dirty="0"/>
          </a:p>
          <a:p>
            <a:r>
              <a:rPr lang="en-GB" dirty="0" smtClean="0"/>
              <a:t>By becoming a standard way for expressing user-generated content from such sites, SIOC enables new kinds of usage scenarios for online community site data, and allows innovative semantic applications to be built on top of the existing Social Web.</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SIOC Ontology</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Online community sites (weblogs, message boards, wikis, etc.) have replaced the traditional means of keeping a community informed via libraries and publishing.</a:t>
            </a:r>
          </a:p>
          <a:p>
            <a:endParaRPr lang="en-GB" dirty="0" smtClean="0"/>
          </a:p>
          <a:p>
            <a:r>
              <a:rPr lang="en-GB" dirty="0" smtClean="0"/>
              <a:t>problem: </a:t>
            </a:r>
          </a:p>
          <a:p>
            <a:pPr lvl="1"/>
            <a:r>
              <a:rPr lang="en-GB" dirty="0" smtClean="0"/>
              <a:t>online community sites are like islands without bridges connecting them</a:t>
            </a:r>
          </a:p>
          <a:p>
            <a:pPr lvl="1">
              <a:buNone/>
            </a:pPr>
            <a:endParaRPr lang="en-GB" dirty="0" smtClean="0"/>
          </a:p>
          <a:p>
            <a:r>
              <a:rPr lang="en-GB" dirty="0" smtClean="0"/>
              <a:t>Semantically-Interlinked Online Communities (SIOC), is an attempt to link online community sites, to use Semantic Web technologies to describe the information that communities have about their structure and contents, and to find related information and new connections between content items and other community objects.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smtClean="0"/>
              <a:t>SIOC Ontology</a:t>
            </a:r>
            <a:endParaRPr lang="en-GB"/>
          </a:p>
        </p:txBody>
      </p:sp>
      <p:sp>
        <p:nvSpPr>
          <p:cNvPr id="3" name="Content Placeholder 2"/>
          <p:cNvSpPr>
            <a:spLocks noGrp="1"/>
          </p:cNvSpPr>
          <p:nvPr>
            <p:ph idx="1"/>
          </p:nvPr>
        </p:nvSpPr>
        <p:spPr>
          <a:xfrm>
            <a:off x="285720" y="1600200"/>
            <a:ext cx="8858280" cy="5043510"/>
          </a:xfrm>
        </p:spPr>
        <p:txBody>
          <a:bodyPr>
            <a:normAutofit fontScale="47500" lnSpcReduction="20000"/>
          </a:bodyPr>
          <a:lstStyle/>
          <a:p>
            <a:r>
              <a:rPr lang="en-GB" dirty="0" smtClean="0"/>
              <a:t>Here is a very basic document describing a blog entry:</a:t>
            </a:r>
          </a:p>
          <a:p>
            <a:pPr>
              <a:buNone/>
            </a:pPr>
            <a:r>
              <a:rPr lang="en-GB" dirty="0" smtClean="0"/>
              <a:t> &lt;</a:t>
            </a:r>
            <a:r>
              <a:rPr lang="en-GB" dirty="0" err="1" smtClean="0"/>
              <a:t>sioc:Post</a:t>
            </a:r>
            <a:r>
              <a:rPr lang="en-GB" dirty="0" smtClean="0"/>
              <a:t> </a:t>
            </a:r>
            <a:r>
              <a:rPr lang="en-GB" dirty="0" err="1" smtClean="0"/>
              <a:t>rdf:about</a:t>
            </a:r>
            <a:r>
              <a:rPr lang="en-GB" dirty="0" smtClean="0"/>
              <a:t>="http://johnbreslin.com/blog/2006/09/07/creating-connections-between-discussion-clouds-with-sioc/"&gt; </a:t>
            </a:r>
          </a:p>
          <a:p>
            <a:pPr>
              <a:buNone/>
            </a:pPr>
            <a:r>
              <a:rPr lang="en-GB" dirty="0" smtClean="0"/>
              <a:t>         &lt;</a:t>
            </a:r>
            <a:r>
              <a:rPr lang="en-GB" dirty="0" err="1" smtClean="0"/>
              <a:t>dcterms:title</a:t>
            </a:r>
            <a:r>
              <a:rPr lang="en-GB" dirty="0" smtClean="0"/>
              <a:t>&gt;Creating connections between discussion clouds with SIOC&lt;/</a:t>
            </a:r>
            <a:r>
              <a:rPr lang="en-GB" dirty="0" err="1" smtClean="0"/>
              <a:t>dcterms:title</a:t>
            </a:r>
            <a:r>
              <a:rPr lang="en-GB" dirty="0" smtClean="0"/>
              <a:t>&gt; &lt;</a:t>
            </a:r>
            <a:r>
              <a:rPr lang="en-GB" dirty="0" err="1" smtClean="0"/>
              <a:t>dcterms:created</a:t>
            </a:r>
            <a:r>
              <a:rPr lang="en-GB" dirty="0" smtClean="0"/>
              <a:t>&gt;2006-09-07T09:33:30Z&lt;/</a:t>
            </a:r>
            <a:r>
              <a:rPr lang="en-GB" dirty="0" err="1" smtClean="0"/>
              <a:t>dcterms:created</a:t>
            </a:r>
            <a:r>
              <a:rPr lang="en-GB" dirty="0" smtClean="0"/>
              <a:t>&gt; </a:t>
            </a:r>
          </a:p>
          <a:p>
            <a:pPr>
              <a:buNone/>
            </a:pPr>
            <a:r>
              <a:rPr lang="en-GB" dirty="0"/>
              <a:t>	</a:t>
            </a:r>
            <a:r>
              <a:rPr lang="en-GB" dirty="0" smtClean="0"/>
              <a:t>&lt;</a:t>
            </a:r>
            <a:r>
              <a:rPr lang="en-GB" dirty="0" err="1" smtClean="0"/>
              <a:t>sioc:has_container</a:t>
            </a:r>
            <a:r>
              <a:rPr lang="en-GB" dirty="0" smtClean="0"/>
              <a:t> </a:t>
            </a:r>
            <a:r>
              <a:rPr lang="en-GB" dirty="0" err="1" smtClean="0"/>
              <a:t>rdf:resource</a:t>
            </a:r>
            <a:r>
              <a:rPr lang="en-GB" dirty="0" smtClean="0"/>
              <a:t>="http://johnbreslin.com/blog/index.php?sioc_type=site#weblog"/&gt; </a:t>
            </a:r>
          </a:p>
          <a:p>
            <a:pPr>
              <a:buNone/>
            </a:pPr>
            <a:r>
              <a:rPr lang="en-GB" dirty="0"/>
              <a:t> </a:t>
            </a:r>
            <a:r>
              <a:rPr lang="en-GB" dirty="0" smtClean="0"/>
              <a:t>        &lt;</a:t>
            </a:r>
            <a:r>
              <a:rPr lang="en-GB" dirty="0" err="1" smtClean="0"/>
              <a:t>sioc:has_creator</a:t>
            </a:r>
            <a:r>
              <a:rPr lang="en-GB" dirty="0" smtClean="0"/>
              <a:t>&gt; </a:t>
            </a:r>
          </a:p>
          <a:p>
            <a:pPr>
              <a:buNone/>
            </a:pPr>
            <a:r>
              <a:rPr lang="en-GB" dirty="0"/>
              <a:t> </a:t>
            </a:r>
            <a:r>
              <a:rPr lang="en-GB" dirty="0" smtClean="0"/>
              <a:t>                  &lt;</a:t>
            </a:r>
            <a:r>
              <a:rPr lang="en-GB" dirty="0" err="1" smtClean="0"/>
              <a:t>sioc:User</a:t>
            </a:r>
            <a:r>
              <a:rPr lang="en-GB" dirty="0" smtClean="0"/>
              <a:t> </a:t>
            </a:r>
            <a:r>
              <a:rPr lang="en-GB" dirty="0" err="1" smtClean="0"/>
              <a:t>rdf:about</a:t>
            </a:r>
            <a:r>
              <a:rPr lang="en-GB" dirty="0" smtClean="0"/>
              <a:t>="http://johnbreslin.com/blog/author/cloud/" </a:t>
            </a:r>
            <a:r>
              <a:rPr lang="en-GB" dirty="0" err="1" smtClean="0"/>
              <a:t>rdfs:label</a:t>
            </a:r>
            <a:r>
              <a:rPr lang="en-GB" dirty="0" smtClean="0"/>
              <a:t>="Cloud"&gt; &lt;</a:t>
            </a:r>
            <a:r>
              <a:rPr lang="en-GB" dirty="0" err="1" smtClean="0"/>
              <a:t>rdfs:seeAlso</a:t>
            </a:r>
            <a:r>
              <a:rPr lang="en-GB" dirty="0" smtClean="0"/>
              <a:t>                                           </a:t>
            </a:r>
          </a:p>
          <a:p>
            <a:pPr>
              <a:buNone/>
            </a:pPr>
            <a:r>
              <a:rPr lang="en-GB" dirty="0"/>
              <a:t> </a:t>
            </a:r>
            <a:r>
              <a:rPr lang="en-GB" dirty="0" smtClean="0"/>
              <a:t>                          </a:t>
            </a:r>
            <a:r>
              <a:rPr lang="en-GB" dirty="0" err="1" smtClean="0"/>
              <a:t>rdf:resource</a:t>
            </a:r>
            <a:r>
              <a:rPr lang="en-GB" dirty="0" smtClean="0"/>
              <a:t>="http://johnbreslin.com/blog/index.php?sioc_type=user&amp;amp;sioc_id=1"/&gt; </a:t>
            </a:r>
          </a:p>
          <a:p>
            <a:pPr>
              <a:buNone/>
            </a:pPr>
            <a:r>
              <a:rPr lang="en-GB" dirty="0"/>
              <a:t> </a:t>
            </a:r>
            <a:r>
              <a:rPr lang="en-GB" dirty="0" smtClean="0"/>
              <a:t>                 &lt;/</a:t>
            </a:r>
            <a:r>
              <a:rPr lang="en-GB" dirty="0" err="1" smtClean="0"/>
              <a:t>sioc:User</a:t>
            </a:r>
            <a:r>
              <a:rPr lang="en-GB" dirty="0" smtClean="0"/>
              <a:t>&gt; </a:t>
            </a:r>
          </a:p>
          <a:p>
            <a:pPr>
              <a:buNone/>
            </a:pPr>
            <a:r>
              <a:rPr lang="en-GB" dirty="0"/>
              <a:t> </a:t>
            </a:r>
            <a:r>
              <a:rPr lang="en-GB" dirty="0" smtClean="0"/>
              <a:t>       &lt;/</a:t>
            </a:r>
            <a:r>
              <a:rPr lang="en-GB" dirty="0" err="1" smtClean="0"/>
              <a:t>sioc:has_creator</a:t>
            </a:r>
            <a:r>
              <a:rPr lang="en-GB" dirty="0" smtClean="0"/>
              <a:t>&gt; </a:t>
            </a:r>
          </a:p>
          <a:p>
            <a:pPr>
              <a:buNone/>
            </a:pPr>
            <a:r>
              <a:rPr lang="en-GB" dirty="0"/>
              <a:t> </a:t>
            </a:r>
            <a:r>
              <a:rPr lang="en-GB" dirty="0" smtClean="0"/>
              <a:t>       &lt;</a:t>
            </a:r>
            <a:r>
              <a:rPr lang="en-GB" dirty="0" err="1" smtClean="0"/>
              <a:t>sioc:content</a:t>
            </a:r>
            <a:r>
              <a:rPr lang="en-GB" dirty="0" smtClean="0"/>
              <a:t>&gt;SIOC provides a unified vocabulary for content and interaction description: a semantic layer that can co-exist with existing discussion platforms.</a:t>
            </a:r>
          </a:p>
          <a:p>
            <a:pPr>
              <a:buNone/>
            </a:pPr>
            <a:r>
              <a:rPr lang="en-GB" dirty="0"/>
              <a:t> </a:t>
            </a:r>
            <a:r>
              <a:rPr lang="en-GB" dirty="0" smtClean="0"/>
              <a:t>       &lt;/</a:t>
            </a:r>
            <a:r>
              <a:rPr lang="en-GB" dirty="0" err="1" smtClean="0"/>
              <a:t>sioc:content</a:t>
            </a:r>
            <a:r>
              <a:rPr lang="en-GB" dirty="0" smtClean="0"/>
              <a:t>&gt; </a:t>
            </a:r>
          </a:p>
          <a:p>
            <a:pPr>
              <a:buNone/>
            </a:pPr>
            <a:r>
              <a:rPr lang="en-GB" dirty="0" smtClean="0"/>
              <a:t>         &lt;</a:t>
            </a:r>
            <a:r>
              <a:rPr lang="en-GB" dirty="0" err="1" smtClean="0"/>
              <a:t>sioc:topic</a:t>
            </a:r>
            <a:r>
              <a:rPr lang="en-GB" dirty="0" smtClean="0"/>
              <a:t> </a:t>
            </a:r>
            <a:r>
              <a:rPr lang="en-GB" dirty="0" err="1" smtClean="0"/>
              <a:t>rdfs:label</a:t>
            </a:r>
            <a:r>
              <a:rPr lang="en-GB" dirty="0" smtClean="0"/>
              <a:t>="Semantic Web" </a:t>
            </a:r>
            <a:r>
              <a:rPr lang="en-GB" dirty="0" err="1" smtClean="0"/>
              <a:t>rdf:resource</a:t>
            </a:r>
            <a:r>
              <a:rPr lang="en-GB" dirty="0" smtClean="0"/>
              <a:t>="http://johnbreslin.com/blog/category/semantic-web/"/&gt; &lt;</a:t>
            </a:r>
            <a:r>
              <a:rPr lang="en-GB" dirty="0" err="1" smtClean="0"/>
              <a:t>sioc:topic</a:t>
            </a:r>
            <a:r>
              <a:rPr lang="en-GB" dirty="0" smtClean="0"/>
              <a:t> </a:t>
            </a:r>
            <a:r>
              <a:rPr lang="en-GB" dirty="0" err="1" smtClean="0"/>
              <a:t>rdfs:label</a:t>
            </a:r>
            <a:r>
              <a:rPr lang="en-GB" dirty="0" smtClean="0"/>
              <a:t>="Blogs" </a:t>
            </a:r>
            <a:r>
              <a:rPr lang="en-GB" dirty="0" err="1" smtClean="0"/>
              <a:t>rdf:resource</a:t>
            </a:r>
            <a:r>
              <a:rPr lang="en-GB" dirty="0" smtClean="0"/>
              <a:t>="http://johnbreslin.com/blog/category/blogs/"/&gt; &lt;</a:t>
            </a:r>
            <a:r>
              <a:rPr lang="en-GB" dirty="0" err="1" smtClean="0"/>
              <a:t>sioc:has_reply</a:t>
            </a:r>
            <a:r>
              <a:rPr lang="en-GB" dirty="0" smtClean="0"/>
              <a:t>&gt; &lt;</a:t>
            </a:r>
            <a:r>
              <a:rPr lang="en-GB" dirty="0" err="1" smtClean="0"/>
              <a:t>sioc:Post</a:t>
            </a:r>
            <a:r>
              <a:rPr lang="en-GB" dirty="0" smtClean="0"/>
              <a:t> </a:t>
            </a:r>
            <a:r>
              <a:rPr lang="en-GB" dirty="0" err="1" smtClean="0"/>
              <a:t>rdf:about</a:t>
            </a:r>
            <a:r>
              <a:rPr lang="en-GB" dirty="0" smtClean="0"/>
              <a:t>="http://johnbreslin.com/blog/2006/09/07/creating-connections-between-discussion-clouds-with-sioc/#comment-123928"&gt; </a:t>
            </a:r>
          </a:p>
          <a:p>
            <a:pPr>
              <a:buNone/>
            </a:pPr>
            <a:r>
              <a:rPr lang="en-GB" dirty="0"/>
              <a:t> </a:t>
            </a:r>
            <a:r>
              <a:rPr lang="en-GB" dirty="0" smtClean="0"/>
              <a:t>         &lt;</a:t>
            </a:r>
            <a:r>
              <a:rPr lang="en-GB" dirty="0" err="1" smtClean="0"/>
              <a:t>rdfs:seeAlso</a:t>
            </a:r>
            <a:r>
              <a:rPr lang="en-GB" dirty="0" smtClean="0"/>
              <a:t> </a:t>
            </a:r>
            <a:r>
              <a:rPr lang="en-GB" dirty="0" err="1" smtClean="0"/>
              <a:t>rdf:resource</a:t>
            </a:r>
            <a:r>
              <a:rPr lang="en-GB" dirty="0" smtClean="0"/>
              <a:t>="http://johnbreslin.com/blog/index.php?sioc_type=comment&amp;amp;sioc_id=123928"/&gt;</a:t>
            </a:r>
          </a:p>
          <a:p>
            <a:pPr>
              <a:buNone/>
            </a:pPr>
            <a:r>
              <a:rPr lang="en-GB" dirty="0" smtClean="0"/>
              <a:t>          &lt;/</a:t>
            </a:r>
            <a:r>
              <a:rPr lang="en-GB" dirty="0" err="1" smtClean="0"/>
              <a:t>sioc:Post</a:t>
            </a:r>
            <a:r>
              <a:rPr lang="en-GB" dirty="0" smtClean="0"/>
              <a:t>&gt;</a:t>
            </a:r>
            <a:endParaRPr lang="en-GB" dirty="0"/>
          </a:p>
          <a:p>
            <a:pPr>
              <a:buNone/>
            </a:pPr>
            <a:r>
              <a:rPr lang="en-GB" dirty="0" smtClean="0"/>
              <a:t>        &lt;/</a:t>
            </a:r>
            <a:r>
              <a:rPr lang="en-GB" dirty="0" err="1" smtClean="0"/>
              <a:t>sioc:has_reply</a:t>
            </a:r>
            <a:r>
              <a:rPr lang="en-GB" dirty="0" smtClean="0"/>
              <a:t>&gt; </a:t>
            </a:r>
          </a:p>
          <a:p>
            <a:pPr>
              <a:buNone/>
            </a:pPr>
            <a:r>
              <a:rPr lang="en-GB" dirty="0" smtClean="0"/>
              <a:t>&lt;/</a:t>
            </a:r>
            <a:r>
              <a:rPr lang="en-GB" dirty="0" err="1" smtClean="0"/>
              <a:t>sioc:Post</a:t>
            </a:r>
            <a:r>
              <a:rPr lang="en-GB" dirty="0" smtClean="0"/>
              <a:t>&gt; </a:t>
            </a:r>
          </a:p>
          <a:p>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333</TotalTime>
  <Words>255</Words>
  <Application>Microsoft Office PowerPoint</Application>
  <PresentationFormat>On-screen Show (4:3)</PresentationFormat>
  <Paragraphs>38</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SIOC</vt:lpstr>
      <vt:lpstr>Semantically-Interlinked Online Communities(SIOC)</vt:lpstr>
      <vt:lpstr>SIOC Ontology</vt:lpstr>
      <vt:lpstr>SIOC Ontology</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SIOC , LOD and DBPedia</dc:title>
  <dc:creator>qrajput</dc:creator>
  <cp:lastModifiedBy>qrajput</cp:lastModifiedBy>
  <cp:revision>3</cp:revision>
  <dcterms:created xsi:type="dcterms:W3CDTF">2009-09-25T09:52:57Z</dcterms:created>
  <dcterms:modified xsi:type="dcterms:W3CDTF">2009-10-02T08:02:55Z</dcterms:modified>
</cp:coreProperties>
</file>